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5" r:id="rId2"/>
    <p:sldId id="30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3" y="-51758"/>
            <a:ext cx="1844047" cy="603849"/>
          </a:xfrm>
        </p:spPr>
        <p:txBody>
          <a:bodyPr/>
          <a:lstStyle/>
          <a:p>
            <a:r>
              <a:rPr lang="en-US" dirty="0" smtClean="0"/>
              <a:t>HW7.9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19" y="61654"/>
            <a:ext cx="4854665" cy="11906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</a:t>
            </a:r>
            <a:r>
              <a:rPr lang="en-US" dirty="0" smtClean="0"/>
              <a:t>Tuesday, Nov 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Due: </a:t>
            </a:r>
            <a:r>
              <a:rPr lang="en-US" dirty="0" smtClean="0"/>
              <a:t>Thursday, </a:t>
            </a:r>
            <a:r>
              <a:rPr lang="en-US" dirty="0" smtClean="0"/>
              <a:t>Nov </a:t>
            </a:r>
            <a:r>
              <a:rPr lang="en-US" dirty="0" smtClean="0"/>
              <a:t>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8783" y="1111200"/>
            <a:ext cx="11971459" cy="5669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What type of bond is formed when electrons are shared equally?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AutoNum type="arabicPeriod"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What type of bond is formed when electrons are shared unequally?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AutoNum type="arabicPeriod"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What type of bond is </a:t>
            </a:r>
            <a:r>
              <a:rPr lang="en-US" dirty="0" err="1" smtClean="0">
                <a:solidFill>
                  <a:prstClr val="white"/>
                </a:solidFill>
                <a:latin typeface="Century Gothic" panose="020B0502020202020204"/>
              </a:rPr>
              <a:t>fomed</a:t>
            </a: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 when electrons are transferred?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AutoNum type="arabicPeriod"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Define the following:</a:t>
            </a:r>
            <a:b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</a:b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	a. van der </a:t>
            </a:r>
            <a:r>
              <a:rPr lang="en-US" dirty="0" err="1" smtClean="0">
                <a:solidFill>
                  <a:prstClr val="white"/>
                </a:solidFill>
                <a:latin typeface="Century Gothic" panose="020B0502020202020204"/>
              </a:rPr>
              <a:t>Waaals</a:t>
            </a: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 forces</a:t>
            </a:r>
            <a:b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</a:b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	b. London dispersion force (be sure to include what will cause it to increase)</a:t>
            </a:r>
            <a:b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</a:b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	c. dipole-dipole force (include what will cause it to increase)</a:t>
            </a:r>
            <a:b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</a:b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	d. Hydrogen bonding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AutoNum type="arabicPeriod"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What are some unique properties that arise due to hydrogen bonding?</a:t>
            </a:r>
            <a:endParaRPr lang="en-US" dirty="0">
              <a:solidFill>
                <a:prstClr val="white"/>
              </a:solidFill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AutoNum type="arabicPeriod"/>
              <a:tabLst/>
              <a:defRPr/>
            </a:pPr>
            <a:r>
              <a:rPr lang="en-US" dirty="0" smtClean="0">
                <a:solidFill>
                  <a:prstClr val="white"/>
                </a:solidFill>
              </a:rPr>
              <a:t>For the following:</a:t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	a. draw the Lewis structure (including resonance structures)</a:t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	b. state the shape and the bond angle</a:t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	c. indicate the polarity (polar or non-polar molecule, show arrows and partial charges)</a:t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	d. </a:t>
            </a:r>
            <a:r>
              <a:rPr lang="en-US" dirty="0" smtClean="0">
                <a:solidFill>
                  <a:prstClr val="white"/>
                </a:solidFill>
              </a:rPr>
              <a:t>state the solubility in water</a:t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	e. state the intermolecular forces present</a:t>
            </a:r>
            <a:br>
              <a:rPr lang="en-US" dirty="0" smtClean="0">
                <a:solidFill>
                  <a:prstClr val="white"/>
                </a:solidFill>
              </a:rPr>
            </a:br>
            <a:r>
              <a:rPr lang="en-US" dirty="0" smtClean="0">
                <a:solidFill>
                  <a:prstClr val="white"/>
                </a:solidFill>
              </a:rPr>
              <a:t>CCl</a:t>
            </a:r>
            <a:r>
              <a:rPr lang="en-US" baseline="-25000" dirty="0" smtClean="0">
                <a:solidFill>
                  <a:prstClr val="white"/>
                </a:solidFill>
              </a:rPr>
              <a:t>4</a:t>
            </a:r>
            <a:r>
              <a:rPr lang="en-US" dirty="0" smtClean="0">
                <a:solidFill>
                  <a:prstClr val="white"/>
                </a:solidFill>
              </a:rPr>
              <a:t>		PCl</a:t>
            </a:r>
            <a:r>
              <a:rPr lang="en-US" baseline="-25000" dirty="0" smtClean="0">
                <a:solidFill>
                  <a:prstClr val="white"/>
                </a:solidFill>
              </a:rPr>
              <a:t>3</a:t>
            </a:r>
            <a:r>
              <a:rPr lang="en-US" dirty="0" smtClean="0">
                <a:solidFill>
                  <a:prstClr val="white"/>
                </a:solidFill>
              </a:rPr>
              <a:t>		HF			HCN		TeS</a:t>
            </a:r>
            <a:r>
              <a:rPr lang="en-US" baseline="-25000" dirty="0" smtClean="0">
                <a:solidFill>
                  <a:prstClr val="white"/>
                </a:solidFill>
              </a:rPr>
              <a:t>3</a:t>
            </a:r>
            <a:endParaRPr lang="en-US" baseline="-25000" dirty="0">
              <a:solidFill>
                <a:prstClr val="white"/>
              </a:solidFill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Font typeface="Wingdings 3" charset="2"/>
              <a:buAutoNum type="arabicPeriod"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14" y="552091"/>
            <a:ext cx="2015706" cy="559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TEST REVIEW</a:t>
            </a:r>
            <a:br>
              <a:rPr lang="en-US" dirty="0" smtClean="0"/>
            </a:br>
            <a:r>
              <a:rPr lang="en-US" dirty="0" smtClean="0"/>
              <a:t>PAGE 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18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3" y="-51758"/>
            <a:ext cx="1844047" cy="603849"/>
          </a:xfrm>
        </p:spPr>
        <p:txBody>
          <a:bodyPr/>
          <a:lstStyle/>
          <a:p>
            <a:r>
              <a:rPr lang="en-US" dirty="0" smtClean="0"/>
              <a:t>HW7.9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19" y="61654"/>
            <a:ext cx="4854665" cy="11906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Assigned: </a:t>
            </a:r>
            <a:r>
              <a:rPr lang="en-US" dirty="0" smtClean="0"/>
              <a:t>Tuesday, Nov 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Due: </a:t>
            </a:r>
            <a:r>
              <a:rPr lang="en-US" dirty="0" smtClean="0"/>
              <a:t>Thursday, </a:t>
            </a:r>
            <a:r>
              <a:rPr lang="en-US" smtClean="0"/>
              <a:t>Nov </a:t>
            </a:r>
            <a:r>
              <a:rPr lang="en-US" smtClean="0"/>
              <a:t>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DUE ON SEPARATE SHEET OF PAPER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8783" y="1111200"/>
            <a:ext cx="11971459" cy="5669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Century Gothic" panose="020B0502020202020204"/>
              </a:rPr>
              <a:t>7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. Draw the ionic bond formation for compounds formed from the following atoms:</a:t>
            </a:r>
            <a:b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</a:b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	a. Lithium and Bromine		b.  Gallium (Ga) and Selenium (Se)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None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8. Draw the structure and state the shape and bond angle for the following ions</a:t>
            </a:r>
            <a:b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</a:b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	a. Nitrite, NO</a:t>
            </a:r>
            <a:r>
              <a:rPr lang="en-US" baseline="-25000" dirty="0" smtClean="0">
                <a:solidFill>
                  <a:prstClr val="white"/>
                </a:solidFill>
                <a:latin typeface="Century Gothic" panose="020B0502020202020204"/>
              </a:rPr>
              <a:t>2</a:t>
            </a:r>
            <a:r>
              <a:rPr lang="en-US" baseline="30000" dirty="0" smtClean="0">
                <a:solidFill>
                  <a:prstClr val="white"/>
                </a:solidFill>
                <a:latin typeface="Century Gothic" panose="020B0502020202020204"/>
              </a:rPr>
              <a:t>-</a:t>
            </a: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		b. Ammonium, NH</a:t>
            </a:r>
            <a:r>
              <a:rPr lang="en-US" baseline="-25000" dirty="0" smtClean="0">
                <a:solidFill>
                  <a:prstClr val="white"/>
                </a:solidFill>
                <a:latin typeface="Century Gothic" panose="020B0502020202020204"/>
              </a:rPr>
              <a:t>4</a:t>
            </a:r>
            <a:r>
              <a:rPr lang="en-US" baseline="30000" dirty="0" smtClean="0">
                <a:solidFill>
                  <a:prstClr val="white"/>
                </a:solidFill>
                <a:latin typeface="Century Gothic" panose="020B0502020202020204"/>
              </a:rPr>
              <a:t>+</a:t>
            </a: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/>
            </a:r>
            <a:b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</a:b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	c. Describe the bond length and strength in the NO</a:t>
            </a:r>
            <a:r>
              <a:rPr lang="en-US" baseline="-25000" dirty="0" smtClean="0">
                <a:solidFill>
                  <a:prstClr val="white"/>
                </a:solidFill>
                <a:latin typeface="Century Gothic" panose="020B0502020202020204"/>
              </a:rPr>
              <a:t>2</a:t>
            </a:r>
            <a:r>
              <a:rPr lang="en-US" baseline="30000" dirty="0" smtClean="0">
                <a:solidFill>
                  <a:prstClr val="white"/>
                </a:solidFill>
                <a:latin typeface="Century Gothic" panose="020B0502020202020204"/>
              </a:rPr>
              <a:t>-</a:t>
            </a: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 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9. What type of bond will form between these elements? </a:t>
            </a:r>
            <a:b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</a:b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	Electronegativity of Li = 1.0, H = 2.1, Cl = 3.0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Century Gothic" panose="020B0502020202020204"/>
              </a:rPr>
              <a:t>	</a:t>
            </a: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a. Li and F		b. H and Cl		c. Cl and Cl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10. Most ionic substances are brittle, where as most metallic bonds are malleable and ductile. </a:t>
            </a: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Explain why.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11. What is the difference between an alloy and a pure metal?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None/>
              <a:tabLst/>
              <a:defRPr/>
            </a:pP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12. Compare the boiling and melting points of ionic compounds with covalent compounds.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CD433"/>
              </a:buClr>
              <a:buSzPct val="80000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13. </a:t>
            </a: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The basic structure of an ionic compound is called _____________________ and covalent compounds are called ________________________.</a:t>
            </a:r>
            <a:b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</a:br>
            <a:r>
              <a:rPr lang="en-US" dirty="0" smtClean="0">
                <a:solidFill>
                  <a:prstClr val="white"/>
                </a:solidFill>
                <a:latin typeface="Century Gothic" panose="020B0502020202020204"/>
              </a:rPr>
              <a:t>a. molecules, formula units		b. formula units, molecules	c. sea of electrons, alloys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14" y="552091"/>
            <a:ext cx="2015706" cy="559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TEST REVIEW</a:t>
            </a:r>
            <a:br>
              <a:rPr lang="en-US" dirty="0" smtClean="0"/>
            </a:br>
            <a:r>
              <a:rPr lang="en-US" dirty="0" smtClean="0"/>
              <a:t>PAGE 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381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792</TotalTime>
  <Words>72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HW7.9</vt:lpstr>
      <vt:lpstr>HW7.9</vt:lpstr>
    </vt:vector>
  </TitlesOfParts>
  <Company>Hamilton Southeastern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</dc:title>
  <dc:creator>Richardson, Alan</dc:creator>
  <cp:lastModifiedBy>Richardson, Alan</cp:lastModifiedBy>
  <cp:revision>56</cp:revision>
  <dcterms:created xsi:type="dcterms:W3CDTF">2017-10-31T22:20:40Z</dcterms:created>
  <dcterms:modified xsi:type="dcterms:W3CDTF">2017-11-14T15:46:18Z</dcterms:modified>
</cp:coreProperties>
</file>