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8" autoAdjust="0"/>
    <p:restoredTop sz="94660"/>
  </p:normalViewPr>
  <p:slideViewPr>
    <p:cSldViewPr snapToGrid="0">
      <p:cViewPr varScale="1">
        <p:scale>
          <a:sx n="53" d="100"/>
          <a:sy n="53" d="100"/>
        </p:scale>
        <p:origin x="63" y="8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4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05" y="63953"/>
            <a:ext cx="9404723" cy="991620"/>
          </a:xfrm>
        </p:spPr>
        <p:txBody>
          <a:bodyPr/>
          <a:lstStyle/>
          <a:p>
            <a:r>
              <a:rPr lang="en-US" dirty="0" smtClean="0"/>
              <a:t>Ionic, Covalent, and Metallic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04625" y="1976906"/>
            <a:ext cx="4079894" cy="97821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 smtClean="0"/>
              <a:t>3. Metallic bonds occur between two metals.</a:t>
            </a:r>
            <a:endParaRPr lang="en-US" dirty="0"/>
          </a:p>
        </p:txBody>
      </p:sp>
      <p:pic>
        <p:nvPicPr>
          <p:cNvPr id="1028" name="Picture 4" descr="Image result for ionic bo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05" y="2971480"/>
            <a:ext cx="3667125" cy="183832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AutoShape 6" descr="Image result for covalent bo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covalent bon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206" y="2938760"/>
            <a:ext cx="1905000" cy="229552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352" y="3139646"/>
            <a:ext cx="3333750" cy="19050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94459" y="5044646"/>
            <a:ext cx="2672645" cy="2801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Notice the (+) and (-). It is these electrostatic charges that hold this bond together.</a:t>
            </a:r>
            <a:endParaRPr lang="en-US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-229480" y="2043525"/>
            <a:ext cx="4213513" cy="990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1. Ionic bonds occur between a metal and a nonmetal.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89077" y="808270"/>
            <a:ext cx="8946541" cy="870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 chemical bond is a force that holds two atoms together.</a:t>
            </a:r>
          </a:p>
          <a:p>
            <a:r>
              <a:rPr lang="en-US" dirty="0" smtClean="0"/>
              <a:t>There are three types of bonds we will focus on: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776247" y="1948086"/>
            <a:ext cx="4102545" cy="990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lvl="1" indent="0">
              <a:buNone/>
            </a:pPr>
            <a:r>
              <a:rPr lang="en-US" dirty="0" smtClean="0"/>
              <a:t>2. Covalent bonds occur between two nonmetals.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846662" y="5455788"/>
            <a:ext cx="3778098" cy="13395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shared pairs of electrons hold the bonds of a covalent molecule. Note, not all pairs of electrons are shared equally*</a:t>
            </a:r>
            <a:endParaRPr lang="en-US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8173598" y="5518431"/>
            <a:ext cx="3778098" cy="1339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The free floating electrons (‘sea of electrons’) hold the atoms of metals bonded.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93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4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Dot Structures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4220"/>
            <a:ext cx="10575985" cy="1462407"/>
          </a:xfrm>
        </p:spPr>
        <p:txBody>
          <a:bodyPr/>
          <a:lstStyle/>
          <a:p>
            <a:r>
              <a:rPr lang="en-US" dirty="0" smtClean="0"/>
              <a:t>Elements in the same groups have the same number of valance electrons. </a:t>
            </a:r>
          </a:p>
          <a:p>
            <a:r>
              <a:rPr lang="en-US" dirty="0" smtClean="0"/>
              <a:t>This is why elements on the periodic table have periodically repeating properties. Atoms with the same number of valance electrons will behave similarly. </a:t>
            </a:r>
            <a:endParaRPr lang="en-US" dirty="0"/>
          </a:p>
        </p:txBody>
      </p:sp>
      <p:pic>
        <p:nvPicPr>
          <p:cNvPr id="1030" name="Picture 6" descr="Image result for dot structures and valance electr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99" y="2590885"/>
            <a:ext cx="55626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5293" y="5789717"/>
            <a:ext cx="646110" cy="5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79174" y="5773302"/>
            <a:ext cx="646110" cy="5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670022" y="5775436"/>
            <a:ext cx="780652" cy="5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333747" y="5799085"/>
            <a:ext cx="780652" cy="567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063625" y="5799086"/>
            <a:ext cx="780652" cy="5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3</a:t>
            </a:r>
            <a:endParaRPr lang="en-US" baseline="30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802997" y="5736437"/>
            <a:ext cx="780652" cy="5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415948" y="5773302"/>
            <a:ext cx="780652" cy="567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5</a:t>
            </a:r>
            <a:endParaRPr lang="en-US" baseline="300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144555" y="5799085"/>
            <a:ext cx="1584049" cy="9927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6</a:t>
            </a:r>
          </a:p>
          <a:p>
            <a:pPr marL="0" indent="0">
              <a:buNone/>
            </a:pPr>
            <a:r>
              <a:rPr lang="en-US" dirty="0" smtClean="0"/>
              <a:t>(Except He)</a:t>
            </a:r>
            <a:endParaRPr lang="en-US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561827" y="2882891"/>
            <a:ext cx="535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would the dot structure of Rubidium be?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76846" y="4855706"/>
            <a:ext cx="2334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about Iodine?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9027" y="3758871"/>
            <a:ext cx="9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Rb</a:t>
            </a:r>
            <a:endParaRPr lang="en-US" sz="4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916630" y="3700021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9718569" y="5418292"/>
            <a:ext cx="997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</a:t>
            </a:r>
            <a:endParaRPr lang="en-US" sz="4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227659" y="5418292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227659" y="5225038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605592" y="4790841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9249639" y="5382494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9823602" y="5702962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9844092" y="4790841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249639" y="5144784"/>
            <a:ext cx="44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519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Forming Ionic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12" y="1299714"/>
            <a:ext cx="10575985" cy="2099093"/>
          </a:xfrm>
        </p:spPr>
        <p:txBody>
          <a:bodyPr>
            <a:normAutofit/>
          </a:bodyPr>
          <a:lstStyle/>
          <a:p>
            <a:r>
              <a:rPr lang="en-US" dirty="0" smtClean="0"/>
              <a:t>Atoms gain or lose electrons (ionize) in order to achieve stability (s</a:t>
            </a:r>
            <a:r>
              <a:rPr lang="en-US" baseline="30000" dirty="0" smtClean="0"/>
              <a:t>2</a:t>
            </a:r>
            <a:r>
              <a:rPr lang="en-US" dirty="0" smtClean="0"/>
              <a:t>p</a:t>
            </a:r>
            <a:r>
              <a:rPr lang="en-US" baseline="30000" dirty="0" smtClean="0"/>
              <a:t>6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Atoms in the same family lose or gain the same number of valance electrons.</a:t>
            </a:r>
          </a:p>
          <a:p>
            <a:r>
              <a:rPr lang="en-US" dirty="0" smtClean="0"/>
              <a:t>Metals will lose electrons, forming cations (positive charge).</a:t>
            </a:r>
          </a:p>
          <a:p>
            <a:r>
              <a:rPr lang="en-US" dirty="0" smtClean="0"/>
              <a:t>Nonmetals will gain electrons forming anions (negative charge).</a:t>
            </a:r>
            <a:endParaRPr lang="en-US" dirty="0"/>
          </a:p>
        </p:txBody>
      </p:sp>
      <p:pic>
        <p:nvPicPr>
          <p:cNvPr id="2050" name="Picture 2" descr="Image result for oxidation states main group ele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12" y="3288213"/>
            <a:ext cx="4821387" cy="33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Image result for electron configurations of 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mage result for electron configurations of 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80" b="6144"/>
          <a:stretch/>
        </p:blipFill>
        <p:spPr bwMode="auto">
          <a:xfrm>
            <a:off x="5392474" y="3715799"/>
            <a:ext cx="6658929" cy="26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7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Forming Covalent Bonds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21" y="1299544"/>
            <a:ext cx="8946541" cy="492953"/>
          </a:xfrm>
        </p:spPr>
        <p:txBody>
          <a:bodyPr/>
          <a:lstStyle/>
          <a:p>
            <a:r>
              <a:rPr lang="en-US" dirty="0" smtClean="0"/>
              <a:t>Recall* Covalent bonds are only between non-metals.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72" y="2213245"/>
            <a:ext cx="5560034" cy="31823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7792" y="3234588"/>
            <a:ext cx="764875" cy="20681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07199" y="3201523"/>
            <a:ext cx="764875" cy="2134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90690" y="3923261"/>
            <a:ext cx="659915" cy="141249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48417" y="2679978"/>
            <a:ext cx="1744460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Non-Metal</a:t>
            </a:r>
            <a:endParaRPr lang="en-US" sz="24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78460" y="1975909"/>
            <a:ext cx="4813540" cy="171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When non-metals form covalent bonds, each atom shares electrons in order to achieve a full octet.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7378460" y="3410566"/>
            <a:ext cx="4813540" cy="2978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 smtClean="0"/>
              <a:t>A full octet means 8 valance electrons.</a:t>
            </a:r>
          </a:p>
          <a:p>
            <a:r>
              <a:rPr lang="en-US" dirty="0" smtClean="0"/>
              <a:t>EXCEPTIONS: </a:t>
            </a:r>
          </a:p>
          <a:p>
            <a:pPr lvl="1"/>
            <a:r>
              <a:rPr lang="en-US" dirty="0" smtClean="0"/>
              <a:t>H, He (only 2) </a:t>
            </a:r>
          </a:p>
          <a:p>
            <a:pPr lvl="1"/>
            <a:r>
              <a:rPr lang="en-US" dirty="0" smtClean="0"/>
              <a:t>and B (only 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01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13" y="61654"/>
            <a:ext cx="1844047" cy="956263"/>
          </a:xfrm>
        </p:spPr>
        <p:txBody>
          <a:bodyPr/>
          <a:lstStyle/>
          <a:p>
            <a:r>
              <a:rPr lang="en-US" dirty="0" smtClean="0"/>
              <a:t>HW7.1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719" y="61654"/>
            <a:ext cx="4854665" cy="119061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Assigned: Thursday, Nov 2</a:t>
            </a:r>
            <a:br>
              <a:rPr lang="en-US" dirty="0" smtClean="0"/>
            </a:br>
            <a:r>
              <a:rPr lang="en-US" dirty="0" smtClean="0"/>
              <a:t>Due: Friday, Nov 3</a:t>
            </a:r>
            <a:br>
              <a:rPr lang="en-US" dirty="0" smtClean="0"/>
            </a:br>
            <a:r>
              <a:rPr lang="en-US" dirty="0" smtClean="0"/>
              <a:t>DUE ON SEPARATE SHEET OF PAPER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8783" y="1111200"/>
            <a:ext cx="11971459" cy="5669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How many valance electrons in each of the following families:</a:t>
            </a:r>
            <a:br>
              <a:rPr lang="en-US" dirty="0" smtClean="0"/>
            </a:br>
            <a:r>
              <a:rPr lang="en-US" dirty="0" smtClean="0"/>
              <a:t>	a. alkali metals		b. alkaline earth metals	c. halogens	d. noble gases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An atom that loses electrons is called what? What charge will it have?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An atom that gains electrons is called what? What charge will it have?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What </a:t>
            </a:r>
            <a:r>
              <a:rPr lang="en-US" dirty="0" err="1" smtClean="0"/>
              <a:t>kindof</a:t>
            </a:r>
            <a:r>
              <a:rPr lang="en-US" dirty="0" smtClean="0"/>
              <a:t> elements tend to gain electrons? Atoms of which elements tend to lose electrons?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Draw the dot diagrams for the following:</a:t>
            </a:r>
            <a:br>
              <a:rPr lang="en-US" dirty="0" smtClean="0"/>
            </a:br>
            <a:r>
              <a:rPr lang="en-US" dirty="0" smtClean="0"/>
              <a:t>a. potassium	b. carbon		c. magnesium		d. oxygen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How many electrons will each element  gain or lose in forming an ion?</a:t>
            </a:r>
            <a:br>
              <a:rPr lang="en-US" dirty="0" smtClean="0"/>
            </a:br>
            <a:r>
              <a:rPr lang="en-US" dirty="0" smtClean="0"/>
              <a:t>a. calcium		b. fluorine		c. aluminum		d. oxygen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Identify the charge of the ion formed when </a:t>
            </a:r>
            <a:br>
              <a:rPr lang="en-US" dirty="0" smtClean="0"/>
            </a:br>
            <a:r>
              <a:rPr lang="en-US" dirty="0" smtClean="0"/>
              <a:t>a. a potassium atom loses one electron.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b. a zinc atom loses two electrons.</a:t>
            </a:r>
            <a:br>
              <a:rPr lang="en-US" dirty="0" smtClean="0"/>
            </a:br>
            <a:r>
              <a:rPr lang="en-US" dirty="0" smtClean="0"/>
              <a:t>c. a fluorine atom gains one electron.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Write the electron configuration of Cd</a:t>
            </a:r>
            <a:r>
              <a:rPr lang="en-US" baseline="30000" dirty="0" smtClean="0"/>
              <a:t>2+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en-US" dirty="0" smtClean="0"/>
              <a:t>Identify the bonds between atoms of each pair of elements as covalent or ionic:</a:t>
            </a:r>
            <a:br>
              <a:rPr lang="en-US" dirty="0" smtClean="0"/>
            </a:br>
            <a:r>
              <a:rPr lang="en-US" dirty="0" smtClean="0"/>
              <a:t>a. H and Br		b. K and Cl		c. C and O		d. Cl and F		e. Li and O		f. Br and Br</a:t>
            </a:r>
          </a:p>
        </p:txBody>
      </p:sp>
    </p:spTree>
    <p:extLst>
      <p:ext uri="{BB962C8B-B14F-4D97-AF65-F5344CB8AC3E}">
        <p14:creationId xmlns:p14="http://schemas.microsoft.com/office/powerpoint/2010/main" val="214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790</TotalTime>
  <Words>323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Berlin Sans FB</vt:lpstr>
      <vt:lpstr>Century Gothic</vt:lpstr>
      <vt:lpstr>Wingdings 3</vt:lpstr>
      <vt:lpstr>Ion</vt:lpstr>
      <vt:lpstr>Bonding</vt:lpstr>
      <vt:lpstr>Ionic, Covalent, and Metallic Bonds</vt:lpstr>
      <vt:lpstr>Dot Structures</vt:lpstr>
      <vt:lpstr>When Forming Ionic Bonds</vt:lpstr>
      <vt:lpstr>When Forming Covalent Bonds</vt:lpstr>
      <vt:lpstr>HW7.1</vt:lpstr>
    </vt:vector>
  </TitlesOfParts>
  <Company>Hamilton Southeastern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</dc:title>
  <dc:creator>Richardson, Alan</dc:creator>
  <cp:lastModifiedBy>Richardson, Alan</cp:lastModifiedBy>
  <cp:revision>19</cp:revision>
  <dcterms:created xsi:type="dcterms:W3CDTF">2017-10-31T22:20:40Z</dcterms:created>
  <dcterms:modified xsi:type="dcterms:W3CDTF">2017-11-02T11:02:13Z</dcterms:modified>
</cp:coreProperties>
</file>